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D055D-BD44-4D5D-A78D-314F2E49B197}" type="datetimeFigureOut">
              <a:rPr lang="nl-NL" smtClean="0"/>
              <a:t>24-11-2013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F5E3C-0FC0-4BC4-B1F1-400BCBBDF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4366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5BFD5-3EBF-4A48-B59A-487D92CB0F06}" type="datetimeFigureOut">
              <a:rPr lang="nl-NL" smtClean="0"/>
              <a:t>24-11-2013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E0A8E-2411-48D3-AE2D-397BA99472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9920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0A8E-2411-48D3-AE2D-397BA99472F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584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38F5-BFF4-46FF-99A7-A133C2E1E1CE}" type="datetime1">
              <a:rPr lang="nl-NL" smtClean="0"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37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DA8-EE87-4F70-BDC4-2B171617230A}" type="datetime1">
              <a:rPr lang="nl-NL" smtClean="0"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838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80A7-B3D1-4F75-AD68-FADEBE88CBAC}" type="datetime1">
              <a:rPr lang="nl-NL" smtClean="0"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74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DB39-C9A1-4CE5-8CB4-E81690F75371}" type="datetime1">
              <a:rPr lang="nl-NL" smtClean="0"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41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DEFA-11E0-4D5A-A1E0-845345E3885B}" type="datetime1">
              <a:rPr lang="nl-NL" smtClean="0"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426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1BB3B-AB01-4B0A-B32C-006BE6B59729}" type="datetime1">
              <a:rPr lang="nl-NL" smtClean="0"/>
              <a:t>24-11-2013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90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72A3-EE5A-4799-A0EE-DFD40F27C480}" type="datetime1">
              <a:rPr lang="nl-NL" smtClean="0"/>
              <a:t>24-11-2013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0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1F91-8DA5-48EB-A5B0-20D2D774AA41}" type="datetime1">
              <a:rPr lang="nl-NL" smtClean="0"/>
              <a:t>24-11-2013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377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E79E-8CA8-4FA0-B536-2A1D1FBF88EE}" type="datetime1">
              <a:rPr lang="nl-NL" smtClean="0"/>
              <a:t>24-11-2013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93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4FDB-FFA4-4B21-9D5E-60C482871017}" type="datetime1">
              <a:rPr lang="nl-NL" smtClean="0"/>
              <a:t>24-11-2013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0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583E-2A94-4282-A1C4-5A44FE763E73}" type="datetime1">
              <a:rPr lang="nl-NL" smtClean="0"/>
              <a:t>24-11-2013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63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4E5C1-96C0-41B8-BA57-7A2D56C85FB0}" type="datetime1">
              <a:rPr lang="nl-NL" smtClean="0"/>
              <a:t>24-11-2013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Portfolio werkproces 1.4 'voert administratieve handelingen uit'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2174C-1234-4615-90EE-09EA7C9DB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25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Training Balie/Telefoon/Kassa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61048"/>
            <a:ext cx="7520880" cy="1752600"/>
          </a:xfrm>
        </p:spPr>
        <p:txBody>
          <a:bodyPr/>
          <a:lstStyle/>
          <a:p>
            <a:r>
              <a:rPr lang="nl-NL" dirty="0" smtClean="0"/>
              <a:t>Comgast &amp; Recreatie: Werken met gasten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5901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zijn jouw ervaringen met zakelijk telefoneren? Wat vind je van het voeren van een zakelijk telefoongesprek?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0254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de 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Wanneer krijg jij in de praktijk te maken met het voeren van een zakelijk telefoongesprek?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5307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Ergernissen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zijn de grootste ergernissen bij zakelijke telefoongesprekken?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7437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Verloop van een inkomend gesprek, ‘op zoek naar je collega’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verloopt dit inkomend telefoongesprek bij een receptie op een recreatiebedrijf?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4849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Verloop van een inkomend gesprek, ‘informatie over entreeprijs’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verloopt dit inkomend telefoongesprek bij een receptie op een recreatiebedrijf?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120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Beoordelingscriteria telefoongesprek ‘informatie over entreeprijs’</a:t>
            </a:r>
            <a:endParaRPr lang="nl-NL" dirty="0"/>
          </a:p>
        </p:txBody>
      </p:sp>
      <p:graphicFrame>
        <p:nvGraphicFramePr>
          <p:cNvPr id="5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491738"/>
              </p:ext>
            </p:extLst>
          </p:nvPr>
        </p:nvGraphicFramePr>
        <p:xfrm>
          <a:off x="1331640" y="1556792"/>
          <a:ext cx="66350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70384"/>
                <a:gridCol w="360040"/>
                <a:gridCol w="43204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Beoordelingscriterium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Totaal: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Cijfer: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6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Kassahandelingen</a:t>
            </a:r>
            <a:endParaRPr lang="nl-NL" dirty="0"/>
          </a:p>
        </p:txBody>
      </p:sp>
      <p:pic>
        <p:nvPicPr>
          <p:cNvPr id="3074" name="Picture 2" descr="http://people.zeelandnet.nl/janbr/Opgave%20werkplekken%20ec/Kass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602" y="980728"/>
            <a:ext cx="557845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2195736" y="5373216"/>
            <a:ext cx="4176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http://people.zeelandnet.nl/janbr/Opgave%20werkplekken%20ec/Kassa.png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251807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zijn jouw ervaringen met het werken achter de kassa? Wat vind je van werken achter de kassa?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728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moet je kunnen om het afrekenen van producten met een klant in goede orde te laten verlopen?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9650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Verloop van de kassahandeling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verloopt de kassahandeling stap-voor-stap?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658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Balie- en receptiewerkzaamheden</a:t>
            </a:r>
            <a:endParaRPr lang="nl-NL" dirty="0"/>
          </a:p>
        </p:txBody>
      </p:sp>
      <p:pic>
        <p:nvPicPr>
          <p:cNvPr id="1026" name="Picture 2" descr="http://d2bae186y49u92.cloudfront.net/bp/media/770x260/HVS_11_26104_770x260_jpg_33377.ashx" title="www.landal.n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9605"/>
            <a:ext cx="733425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1619672" y="4725144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www.landal.nl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316224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Beoordelingscriteria Kassahandeling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690516"/>
              </p:ext>
            </p:extLst>
          </p:nvPr>
        </p:nvGraphicFramePr>
        <p:xfrm>
          <a:off x="1331640" y="1412776"/>
          <a:ext cx="66350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70384"/>
                <a:gridCol w="360040"/>
                <a:gridCol w="43204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Beoordelingscriterium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Totaal: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Cijfer: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35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Ervaringen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zijn jouw ervaringen met balie en receptiewerk? Wat vind jij van werken achter de balie?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00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Werkzaamheden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Uit wat voor werkzaamheden bestaat balie- en receptiewerk bij een recreatiebedrijf?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35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de 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Wanneer krijg jij in de praktijk te maken met deze werkzaamheden?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3461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aardigheden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vaardigheden heeft een receptiemedewerker op een recreatiebedrijf?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091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Beoordelingsformulier reserveringsgesprek aan de balie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812446"/>
              </p:ext>
            </p:extLst>
          </p:nvPr>
        </p:nvGraphicFramePr>
        <p:xfrm>
          <a:off x="1259632" y="1700808"/>
          <a:ext cx="663508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08"/>
                <a:gridCol w="370384"/>
                <a:gridCol w="360040"/>
                <a:gridCol w="432048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Beoordelingscriterium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Totaal: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Cijfer: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55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Zakelijk telefoneren</a:t>
            </a:r>
            <a:endParaRPr lang="nl-NL" dirty="0"/>
          </a:p>
        </p:txBody>
      </p:sp>
      <p:pic>
        <p:nvPicPr>
          <p:cNvPr id="2050" name="Picture 2" descr="http://www.telewaarde.nl/fileadmin/template/images/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780928"/>
            <a:ext cx="6862111" cy="1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1979712" y="4501903"/>
            <a:ext cx="28083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www.telewaarde.nl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2700043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gesprekken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voor soorten zakelijke telefoongesprekken zijn 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389170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282</Words>
  <Application>Microsoft Office PowerPoint</Application>
  <PresentationFormat>Diavoorstelling (4:3)</PresentationFormat>
  <Paragraphs>57</Paragraphs>
  <Slides>20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Training Balie/Telefoon/Kassa</vt:lpstr>
      <vt:lpstr>Balie- en receptiewerkzaamheden</vt:lpstr>
      <vt:lpstr>Ervaringen</vt:lpstr>
      <vt:lpstr>Werkzaamheden</vt:lpstr>
      <vt:lpstr>In de praktijk</vt:lpstr>
      <vt:lpstr>Vaardigheden</vt:lpstr>
      <vt:lpstr>Beoordelingsformulier reserveringsgesprek aan de balie</vt:lpstr>
      <vt:lpstr>Zakelijk telefoneren</vt:lpstr>
      <vt:lpstr>Soorten gesprekken</vt:lpstr>
      <vt:lpstr>Ervaringen</vt:lpstr>
      <vt:lpstr>In de praktijk</vt:lpstr>
      <vt:lpstr>Ergernissen</vt:lpstr>
      <vt:lpstr>Verloop van een inkomend gesprek, ‘op zoek naar je collega’</vt:lpstr>
      <vt:lpstr>Verloop van een inkomend gesprek, ‘informatie over entreeprijs’</vt:lpstr>
      <vt:lpstr>Beoordelingscriteria telefoongesprek ‘informatie over entreeprijs’</vt:lpstr>
      <vt:lpstr>Kassahandelingen</vt:lpstr>
      <vt:lpstr>Ervaringen</vt:lpstr>
      <vt:lpstr>Vaardigheden</vt:lpstr>
      <vt:lpstr>Verloop van de kassahandeling</vt:lpstr>
      <vt:lpstr>Beoordelingscriteria Kassahandeling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Balie/Telefoon/Kassa</dc:title>
  <dc:creator>Jacob</dc:creator>
  <cp:lastModifiedBy>Jacob</cp:lastModifiedBy>
  <cp:revision>8</cp:revision>
  <cp:lastPrinted>2013-11-24T09:57:07Z</cp:lastPrinted>
  <dcterms:created xsi:type="dcterms:W3CDTF">2013-11-24T08:59:47Z</dcterms:created>
  <dcterms:modified xsi:type="dcterms:W3CDTF">2013-11-24T14:45:48Z</dcterms:modified>
</cp:coreProperties>
</file>