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7" r:id="rId3"/>
    <p:sldId id="260" r:id="rId4"/>
    <p:sldId id="261" r:id="rId5"/>
    <p:sldId id="262" r:id="rId6"/>
    <p:sldId id="258" r:id="rId7"/>
    <p:sldId id="259" r:id="rId8"/>
    <p:sldId id="263" r:id="rId9"/>
    <p:sldId id="265" r:id="rId10"/>
    <p:sldId id="264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</p:sldIdLst>
  <p:sldSz cx="9144000" cy="6858000" type="screen4x3"/>
  <p:notesSz cx="6858000" cy="9945688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0D055D-BD44-4D5D-A78D-314F2E49B197}" type="datetimeFigureOut">
              <a:rPr lang="nl-NL" smtClean="0"/>
              <a:t>24-11-2013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nl-NL" smtClean="0"/>
              <a:t>Portfolio werkproces 1.4 'voert administratieve handelingen uit'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9BF5E3C-0FC0-4BC4-B1F1-400BCBBDFE4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0943669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25BFD5-3EBF-4A48-B59A-487D92CB0F06}" type="datetimeFigureOut">
              <a:rPr lang="nl-NL" smtClean="0"/>
              <a:t>24-11-2013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724202"/>
            <a:ext cx="5486400" cy="447556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nl-NL" smtClean="0"/>
              <a:t>Portfolio werkproces 1.4 'voert administratieve handelingen uit'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9446678"/>
            <a:ext cx="2971800" cy="4972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6E0A8E-2411-48D3-AE2D-397BA99472F0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757992059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66E0A8E-2411-48D3-AE2D-397BA99472F0}" type="slidenum">
              <a:rPr lang="nl-NL" smtClean="0"/>
              <a:t>1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Portfolio werkproces 1.4 'voert administratieve handelingen uit'</a:t>
            </a:r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058438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3F38F5-BFF4-46FF-99A7-A133C2E1E1CE}" type="datetime1">
              <a:rPr lang="nl-NL" smtClean="0"/>
              <a:t>24-11-2013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Portfolio werkproces 1.4 'voert administratieve handelingen uit'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2174C-1234-4615-90EE-09EA7C9DBE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22375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DA8-EE87-4F70-BDC4-2B171617230A}" type="datetime1">
              <a:rPr lang="nl-NL" smtClean="0"/>
              <a:t>24-11-2013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Portfolio werkproces 1.4 'voert administratieve handelingen uit'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2174C-1234-4615-90EE-09EA7C9DBE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28383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0480A7-B3D1-4F75-AD68-FADEBE88CBAC}" type="datetime1">
              <a:rPr lang="nl-NL" smtClean="0"/>
              <a:t>24-11-2013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Portfolio werkproces 1.4 'voert administratieve handelingen uit'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2174C-1234-4615-90EE-09EA7C9DBE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377490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E8DB39-C9A1-4CE5-8CB4-E81690F75371}" type="datetime1">
              <a:rPr lang="nl-NL" smtClean="0"/>
              <a:t>24-11-2013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Portfolio werkproces 1.4 'voert administratieve handelingen uit'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2174C-1234-4615-90EE-09EA7C9DBE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804168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BCDEFA-11E0-4D5A-A1E0-845345E3885B}" type="datetime1">
              <a:rPr lang="nl-NL" smtClean="0"/>
              <a:t>24-11-2013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Portfolio werkproces 1.4 'voert administratieve handelingen uit'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2174C-1234-4615-90EE-09EA7C9DBE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842640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E1BB3B-AB01-4B0A-B32C-006BE6B59729}" type="datetime1">
              <a:rPr lang="nl-NL" smtClean="0"/>
              <a:t>24-11-2013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Portfolio werkproces 1.4 'voert administratieve handelingen uit'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2174C-1234-4615-90EE-09EA7C9DBE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95905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BE72A3-EE5A-4799-A0EE-DFD40F27C480}" type="datetime1">
              <a:rPr lang="nl-NL" smtClean="0"/>
              <a:t>24-11-2013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Portfolio werkproces 1.4 'voert administratieve handelingen uit'</a:t>
            </a:r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2174C-1234-4615-90EE-09EA7C9DBE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27608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DB1F91-8DA5-48EB-A5B0-20D2D774AA41}" type="datetime1">
              <a:rPr lang="nl-NL" smtClean="0"/>
              <a:t>24-11-2013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Portfolio werkproces 1.4 'voert administratieve handelingen uit'</a:t>
            </a:r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2174C-1234-4615-90EE-09EA7C9DBE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23773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1CE79E-8CA8-4FA0-B536-2A1D1FBF88EE}" type="datetime1">
              <a:rPr lang="nl-NL" smtClean="0"/>
              <a:t>24-11-2013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Portfolio werkproces 1.4 'voert administratieve handelingen uit'</a:t>
            </a:r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2174C-1234-4615-90EE-09EA7C9DBE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679346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4FDB-FFA4-4B21-9D5E-60C482871017}" type="datetime1">
              <a:rPr lang="nl-NL" smtClean="0"/>
              <a:t>24-11-2013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Portfolio werkproces 1.4 'voert administratieve handelingen uit'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2174C-1234-4615-90EE-09EA7C9DBE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39049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B583E-2A94-4282-A1C4-5A44FE763E73}" type="datetime1">
              <a:rPr lang="nl-NL" smtClean="0"/>
              <a:t>24-11-2013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smtClean="0"/>
              <a:t>Portfolio werkproces 1.4 'voert administratieve handelingen uit'</a:t>
            </a: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C2174C-1234-4615-90EE-09EA7C9DBE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597632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A4E5C1-96C0-41B8-BA57-7A2D56C85FB0}" type="datetime1">
              <a:rPr lang="nl-NL" smtClean="0"/>
              <a:t>24-11-2013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nl-NL" smtClean="0"/>
              <a:t>Portfolio werkproces 1.4 'voert administratieve handelingen uit'</a:t>
            </a:r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C2174C-1234-4615-90EE-09EA7C9DBE5C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432507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Training Balie/Telefoon/Kassa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827584" y="3861048"/>
            <a:ext cx="7520880" cy="1752600"/>
          </a:xfrm>
        </p:spPr>
        <p:txBody>
          <a:bodyPr/>
          <a:lstStyle/>
          <a:p>
            <a:r>
              <a:rPr lang="nl-NL" dirty="0" smtClean="0"/>
              <a:t>Comgast &amp; Recreatie: Werken met gasten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959019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Ervaringen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Wat zijn jouw ervaringen met zakelijk telefoneren? Wat vind je van het voeren van een zakelijk telefoongesprek?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4202544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 de praktijk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Wanneer krijg jij in de praktijk te maken met het voeren van een zakelijk telefoongesprek?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7053072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Ergernissen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Wat zijn de grootste ergernissen bij zakelijke telefoongesprekken?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08743788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Verloop van een inkomend gesprek, ‘op zoek naar je collega’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Hoe verloopt dit inkomend telefoongesprek bij een receptie op een recreatiebedrijf?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8148494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Verloop van een inkomend gesprek, ‘informatie over entreeprijs’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Hoe verloopt dit inkomend telefoongesprek bij een receptie op een recreatiebedrijf?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18120628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Beoordelingscriteria telefoongesprek ‘informatie over entreeprijs’</a:t>
            </a:r>
            <a:endParaRPr lang="nl-NL" dirty="0"/>
          </a:p>
        </p:txBody>
      </p:sp>
      <p:graphicFrame>
        <p:nvGraphicFramePr>
          <p:cNvPr id="5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19491738"/>
              </p:ext>
            </p:extLst>
          </p:nvPr>
        </p:nvGraphicFramePr>
        <p:xfrm>
          <a:off x="1331640" y="1556792"/>
          <a:ext cx="6635080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72608"/>
                <a:gridCol w="370384"/>
                <a:gridCol w="360040"/>
                <a:gridCol w="432048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nl-NL" dirty="0" smtClean="0"/>
                        <a:t>Beoordelingscriterium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nl-NL" dirty="0" smtClean="0"/>
                        <a:t>0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nl-NL" dirty="0" smtClean="0"/>
                        <a:t>5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nl-NL" dirty="0" smtClean="0"/>
                        <a:t>10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nl-NL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nl-NL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nl-NL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nl-NL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nl-NL" dirty="0" smtClean="0"/>
                        <a:t>Totaal: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nl-NL" dirty="0" smtClean="0"/>
                        <a:t>Cijfer: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nl-N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53268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Kassahandelingen</a:t>
            </a:r>
            <a:endParaRPr lang="nl-NL" dirty="0"/>
          </a:p>
        </p:txBody>
      </p:sp>
      <p:pic>
        <p:nvPicPr>
          <p:cNvPr id="3074" name="Picture 2" descr="http://people.zeelandnet.nl/janbr/Opgave%20werkplekken%20ec/Kassa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92602" y="980728"/>
            <a:ext cx="5578457" cy="41764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kstvak 5"/>
          <p:cNvSpPr txBox="1"/>
          <p:nvPr/>
        </p:nvSpPr>
        <p:spPr>
          <a:xfrm>
            <a:off x="2195736" y="5373216"/>
            <a:ext cx="417646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00" dirty="0" smtClean="0"/>
              <a:t>http://people.zeelandnet.nl/janbr/Opgave%20werkplekken%20ec/Kassa.png</a:t>
            </a:r>
            <a:endParaRPr lang="nl-NL" sz="1000" dirty="0"/>
          </a:p>
        </p:txBody>
      </p:sp>
    </p:spTree>
    <p:extLst>
      <p:ext uri="{BB962C8B-B14F-4D97-AF65-F5344CB8AC3E}">
        <p14:creationId xmlns:p14="http://schemas.microsoft.com/office/powerpoint/2010/main" val="325180794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Ervaringen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Wat zijn jouw ervaringen met het werken achter de kassa? Wat vind je van werken achter de kassa?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5487285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Vaardigheden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Wat moet je kunnen om het afrekenen van producten met een klant in goede orde te laten verlopen?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4896506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Verloop van de kassahandeling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Hoe verloopt de kassahandeling stap-voor-stap?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565821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Balie- en receptiewerkzaamheden</a:t>
            </a:r>
            <a:endParaRPr lang="nl-NL" dirty="0"/>
          </a:p>
        </p:txBody>
      </p:sp>
      <p:pic>
        <p:nvPicPr>
          <p:cNvPr id="1026" name="Picture 2" descr="http://d2bae186y49u92.cloudfront.net/bp/media/770x260/HVS_11_26104_770x260_jpg_33377.ashx" title="www.landal.n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139605"/>
            <a:ext cx="7334250" cy="24765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kstvak 5"/>
          <p:cNvSpPr txBox="1"/>
          <p:nvPr/>
        </p:nvSpPr>
        <p:spPr>
          <a:xfrm>
            <a:off x="1619672" y="4725144"/>
            <a:ext cx="345638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00" dirty="0" smtClean="0"/>
              <a:t>www.landal.nl</a:t>
            </a:r>
            <a:endParaRPr lang="nl-NL" sz="1000" dirty="0"/>
          </a:p>
        </p:txBody>
      </p:sp>
    </p:spTree>
    <p:extLst>
      <p:ext uri="{BB962C8B-B14F-4D97-AF65-F5344CB8AC3E}">
        <p14:creationId xmlns:p14="http://schemas.microsoft.com/office/powerpoint/2010/main" val="31622469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Beoordelingscriteria Kassahandeling</a:t>
            </a:r>
            <a:endParaRPr lang="nl-NL" dirty="0"/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76690516"/>
              </p:ext>
            </p:extLst>
          </p:nvPr>
        </p:nvGraphicFramePr>
        <p:xfrm>
          <a:off x="1331640" y="1412776"/>
          <a:ext cx="6635080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72608"/>
                <a:gridCol w="370384"/>
                <a:gridCol w="360040"/>
                <a:gridCol w="432048"/>
              </a:tblGrid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nl-NL" dirty="0" smtClean="0"/>
                        <a:t>Beoordelingscriterium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nl-NL" dirty="0" smtClean="0"/>
                        <a:t>0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nl-NL" dirty="0" smtClean="0"/>
                        <a:t>5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nl-NL" dirty="0" smtClean="0"/>
                        <a:t>10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nl-NL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nl-NL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nl-NL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nl-NL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nl-NL" dirty="0" smtClean="0"/>
                        <a:t>Totaal: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l"/>
                      <a:r>
                        <a:rPr lang="nl-NL" dirty="0" smtClean="0"/>
                        <a:t>Cijfer: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nl-N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97358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Ervaringen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Wat zijn jouw ervaringen met balie en receptiewerk? Wat vind jij van werken achter de balie?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720095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Werkzaamheden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Uit wat voor werkzaamheden bestaat balie- en receptiewerk bij een recreatiebedrijf?</a:t>
            </a:r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6653502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In de praktijk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Wanneer krijg jij in de praktijk te maken met deze werkzaamheden?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0334617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V</a:t>
            </a:r>
            <a:r>
              <a:rPr lang="nl-NL" dirty="0" smtClean="0"/>
              <a:t>aardigheden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Welke vaardigheden heeft een receptiemedewerker op een recreatiebedrijf?</a:t>
            </a:r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809141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l-NL" dirty="0" smtClean="0"/>
              <a:t>Beoordelingsformulier reserveringsgesprek aan de balie</a:t>
            </a:r>
            <a:endParaRPr lang="nl-NL" dirty="0"/>
          </a:p>
        </p:txBody>
      </p:sp>
      <p:graphicFrame>
        <p:nvGraphicFramePr>
          <p:cNvPr id="4" name="Tijdelijke aanduiding voor inhoud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89812446"/>
              </p:ext>
            </p:extLst>
          </p:nvPr>
        </p:nvGraphicFramePr>
        <p:xfrm>
          <a:off x="1259632" y="1700808"/>
          <a:ext cx="6635080" cy="4820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72608"/>
                <a:gridCol w="370384"/>
                <a:gridCol w="360040"/>
                <a:gridCol w="432048"/>
              </a:tblGrid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Beoordelingscriterium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0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5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dirty="0" smtClean="0"/>
                        <a:t>10</a:t>
                      </a:r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Totaal: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nl-NL" dirty="0" smtClean="0"/>
                        <a:t>Cijfer:</a:t>
                      </a:r>
                      <a:endParaRPr lang="nl-NL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55521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Zakelijk telefoneren</a:t>
            </a:r>
            <a:endParaRPr lang="nl-NL" dirty="0"/>
          </a:p>
        </p:txBody>
      </p:sp>
      <p:pic>
        <p:nvPicPr>
          <p:cNvPr id="2050" name="Picture 2" descr="http://www.telewaarde.nl/fileadmin/template/images/header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2780928"/>
            <a:ext cx="6862111" cy="17209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kstvak 5"/>
          <p:cNvSpPr txBox="1"/>
          <p:nvPr/>
        </p:nvSpPr>
        <p:spPr>
          <a:xfrm>
            <a:off x="1979712" y="4501903"/>
            <a:ext cx="280831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1000" dirty="0" smtClean="0"/>
              <a:t>www.telewaarde.nl</a:t>
            </a:r>
            <a:endParaRPr lang="nl-NL" sz="1000" dirty="0"/>
          </a:p>
        </p:txBody>
      </p:sp>
    </p:spTree>
    <p:extLst>
      <p:ext uri="{BB962C8B-B14F-4D97-AF65-F5344CB8AC3E}">
        <p14:creationId xmlns:p14="http://schemas.microsoft.com/office/powerpoint/2010/main" val="27000434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Soorten gesprekken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nl-NL" dirty="0" smtClean="0"/>
              <a:t>Wat voor soorten zakelijke telefoongesprekken zijn er?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5389170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346</TotalTime>
  <Words>282</Words>
  <Application>Microsoft Office PowerPoint</Application>
  <PresentationFormat>Diavoorstelling (4:3)</PresentationFormat>
  <Paragraphs>57</Paragraphs>
  <Slides>20</Slides>
  <Notes>1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20</vt:i4>
      </vt:variant>
    </vt:vector>
  </HeadingPairs>
  <TitlesOfParts>
    <vt:vector size="21" baseType="lpstr">
      <vt:lpstr>Kantoorthema</vt:lpstr>
      <vt:lpstr>Training Balie/Telefoon/Kassa</vt:lpstr>
      <vt:lpstr>Balie- en receptiewerkzaamheden</vt:lpstr>
      <vt:lpstr>Ervaringen</vt:lpstr>
      <vt:lpstr>Werkzaamheden</vt:lpstr>
      <vt:lpstr>In de praktijk</vt:lpstr>
      <vt:lpstr>Vaardigheden</vt:lpstr>
      <vt:lpstr>Beoordelingsformulier reserveringsgesprek aan de balie</vt:lpstr>
      <vt:lpstr>Zakelijk telefoneren</vt:lpstr>
      <vt:lpstr>Soorten gesprekken</vt:lpstr>
      <vt:lpstr>Ervaringen</vt:lpstr>
      <vt:lpstr>In de praktijk</vt:lpstr>
      <vt:lpstr>Ergernissen</vt:lpstr>
      <vt:lpstr>Verloop van een inkomend gesprek, ‘op zoek naar je collega’</vt:lpstr>
      <vt:lpstr>Verloop van een inkomend gesprek, ‘informatie over entreeprijs’</vt:lpstr>
      <vt:lpstr>Beoordelingscriteria telefoongesprek ‘informatie over entreeprijs’</vt:lpstr>
      <vt:lpstr>Kassahandelingen</vt:lpstr>
      <vt:lpstr>Ervaringen</vt:lpstr>
      <vt:lpstr>Vaardigheden</vt:lpstr>
      <vt:lpstr>Verloop van de kassahandeling</vt:lpstr>
      <vt:lpstr>Beoordelingscriteria Kassahandeling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Training Balie/Telefoon/Kassa</dc:title>
  <dc:creator>Jacob</dc:creator>
  <cp:lastModifiedBy>Jacob</cp:lastModifiedBy>
  <cp:revision>8</cp:revision>
  <cp:lastPrinted>2013-11-24T09:57:07Z</cp:lastPrinted>
  <dcterms:created xsi:type="dcterms:W3CDTF">2013-11-24T08:59:47Z</dcterms:created>
  <dcterms:modified xsi:type="dcterms:W3CDTF">2013-11-24T14:45:48Z</dcterms:modified>
</cp:coreProperties>
</file>